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122525" cy="21386800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07">
          <p15:clr>
            <a:srgbClr val="A4A3A4"/>
          </p15:clr>
        </p15:guide>
        <p15:guide id="2" orient="horz" pos="12179">
          <p15:clr>
            <a:srgbClr val="A4A3A4"/>
          </p15:clr>
        </p15:guide>
        <p15:guide id="3" pos="454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D2232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67" autoAdjust="0"/>
    <p:restoredTop sz="90448" autoAdjust="0"/>
  </p:normalViewPr>
  <p:slideViewPr>
    <p:cSldViewPr showGuides="1">
      <p:cViewPr varScale="1">
        <p:scale>
          <a:sx n="44" d="100"/>
          <a:sy n="44" d="100"/>
        </p:scale>
        <p:origin x="276" y="78"/>
      </p:cViewPr>
      <p:guideLst>
        <p:guide orient="horz" pos="3107"/>
        <p:guide orient="horz" pos="12179"/>
        <p:guide pos="454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37"/>
          <p:cNvSpPr>
            <a:spLocks noChangeArrowheads="1"/>
          </p:cNvSpPr>
          <p:nvPr userDrawn="1"/>
        </p:nvSpPr>
        <p:spPr bwMode="auto">
          <a:xfrm>
            <a:off x="13537926" y="19757373"/>
            <a:ext cx="1350085" cy="135008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2085975"/>
            <a:endParaRPr lang="de-DE" sz="4800" b="1" dirty="0"/>
          </a:p>
        </p:txBody>
      </p:sp>
      <p:pic>
        <p:nvPicPr>
          <p:cNvPr id="3" name="Picture 2" descr="SolarMobil Deutschland">
            <a:extLst>
              <a:ext uri="{FF2B5EF4-FFF2-40B4-BE49-F238E27FC236}">
                <a16:creationId xmlns:a16="http://schemas.microsoft.com/office/drawing/2014/main" id="{0BACE500-2803-4F57-940B-C1954CDD6B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02" y="519231"/>
            <a:ext cx="4857328" cy="218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2pPr>
      <a:lvl3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3pPr>
      <a:lvl4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4pPr>
      <a:lvl5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5pPr>
      <a:lvl6pPr marL="4572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6pPr>
      <a:lvl7pPr marL="9144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7pPr>
      <a:lvl8pPr marL="13716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8pPr>
      <a:lvl9pPr marL="18288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9pPr>
    </p:titleStyle>
    <p:bodyStyle>
      <a:lvl1pPr marL="782638" indent="-78263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  <a:ea typeface="+mn-ea"/>
          <a:cs typeface="+mn-cs"/>
        </a:defRPr>
      </a:lvl1pPr>
      <a:lvl2pPr marL="1695450" indent="-652463" algn="l" defTabSz="2085975" rtl="0" eaLnBrk="1" fontAlgn="base" hangingPunct="1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</a:defRPr>
      </a:lvl2pPr>
      <a:lvl3pPr marL="2608263" indent="-52228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</a:defRPr>
      </a:lvl3pPr>
      <a:lvl4pPr marL="3651250" indent="-522288" algn="l" defTabSz="2085975" rtl="0" eaLnBrk="1" fontAlgn="base" hangingPunct="1">
        <a:spcBef>
          <a:spcPct val="20000"/>
        </a:spcBef>
        <a:spcAft>
          <a:spcPct val="0"/>
        </a:spcAft>
        <a:buChar char="–"/>
        <a:defRPr sz="4600">
          <a:solidFill>
            <a:schemeClr val="tx1"/>
          </a:solidFill>
          <a:latin typeface="+mn-lt"/>
        </a:defRPr>
      </a:lvl4pPr>
      <a:lvl5pPr marL="46942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5pPr>
      <a:lvl6pPr marL="51514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6pPr>
      <a:lvl7pPr marL="56086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7pPr>
      <a:lvl8pPr marL="60658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8pPr>
      <a:lvl9pPr marL="65230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92838" y="1692400"/>
            <a:ext cx="820896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2085975"/>
            <a:r>
              <a:rPr lang="de-DE" sz="6000" dirty="0" err="1">
                <a:latin typeface="Arial Black" pitchFamily="34" charset="0"/>
              </a:rPr>
              <a:t>Postertitel</a:t>
            </a:r>
            <a:endParaRPr lang="de-DE" sz="6000" dirty="0">
              <a:latin typeface="Arial Black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8186637" y="261938"/>
            <a:ext cx="62151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2085975">
              <a:spcAft>
                <a:spcPct val="15000"/>
              </a:spcAft>
            </a:pPr>
            <a:r>
              <a:rPr lang="de-DE" b="1" dirty="0" err="1"/>
              <a:t>Schüler:in</a:t>
            </a:r>
            <a:r>
              <a:rPr lang="de-DE" b="1" dirty="0"/>
              <a:t> (Alter), </a:t>
            </a:r>
            <a:r>
              <a:rPr lang="de-DE" b="1" dirty="0" err="1"/>
              <a:t>Schüler:in</a:t>
            </a:r>
            <a:r>
              <a:rPr lang="de-DE" b="1" dirty="0"/>
              <a:t> (Alter)</a:t>
            </a:r>
            <a:br>
              <a:rPr lang="de-DE" b="1" dirty="0"/>
            </a:br>
            <a:r>
              <a:rPr lang="de-DE" b="1" dirty="0"/>
              <a:t>&amp; </a:t>
            </a:r>
            <a:r>
              <a:rPr lang="de-DE" b="1" dirty="0" err="1"/>
              <a:t>Schüler:in</a:t>
            </a:r>
            <a:r>
              <a:rPr lang="de-DE" b="1" dirty="0"/>
              <a:t> (Alter)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vorlage_SolarMobil-Deutschland">
  <a:themeElements>
    <a:clrScheme name="Postervorlage_SolarMobil-Deutschl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stervorlage_SolarMobil-Deutsch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ervorlage_SolarMobil-Deutschl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BFFDBC51E9624A9E88DC66BC11B4F3" ma:contentTypeVersion="14" ma:contentTypeDescription="Create a new document." ma:contentTypeScope="" ma:versionID="9acefe9b1f102f2dfd4d6ebd3424ea04">
  <xsd:schema xmlns:xsd="http://www.w3.org/2001/XMLSchema" xmlns:xs="http://www.w3.org/2001/XMLSchema" xmlns:p="http://schemas.microsoft.com/office/2006/metadata/properties" xmlns:ns3="65550526-2fd8-4bff-bea5-dffe4a9e1062" xmlns:ns4="a4008565-b082-4843-9d83-95d67642673e" targetNamespace="http://schemas.microsoft.com/office/2006/metadata/properties" ma:root="true" ma:fieldsID="aa9a68cc1ff6dd5a12e077987246ff6e" ns3:_="" ns4:_="">
    <xsd:import namespace="65550526-2fd8-4bff-bea5-dffe4a9e1062"/>
    <xsd:import namespace="a4008565-b082-4843-9d83-95d6764267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50526-2fd8-4bff-bea5-dffe4a9e10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08565-b082-4843-9d83-95d67642673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91C1A0-5764-4391-99C6-973E37374C36}">
  <ds:schemaRefs>
    <ds:schemaRef ds:uri="a4008565-b082-4843-9d83-95d67642673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5550526-2fd8-4bff-bea5-dffe4a9e106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59E965C-138D-4D8C-8EAA-DFB3839FD6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8B6A5D-83AE-468A-8A34-670EBBFBB7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550526-2fd8-4bff-bea5-dffe4a9e1062"/>
    <ds:schemaRef ds:uri="a4008565-b082-4843-9d83-95d6764267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Postervorlage_SolarMobil-Deutschland</Template>
  <TotalTime>0</TotalTime>
  <Words>21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Postervorlage_SolarMobil-Deutschland</vt:lpstr>
      <vt:lpstr>PowerPoint-Präsentation</vt:lpstr>
    </vt:vector>
  </TitlesOfParts>
  <Company>VDI Technologiezentrum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Haas</dc:creator>
  <cp:lastModifiedBy>Jörg Haas</cp:lastModifiedBy>
  <cp:revision>31</cp:revision>
  <dcterms:created xsi:type="dcterms:W3CDTF">2014-05-14T17:17:43Z</dcterms:created>
  <dcterms:modified xsi:type="dcterms:W3CDTF">2024-09-14T09:58:50Z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0x010100ECBFFDBC51E9624A9E88DC66BC11B4F3</vt:lpwstr>
  </property>
</Properties>
</file>